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9CFF"/>
    <a:srgbClr val="2A7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Objects="1">
      <p:cViewPr varScale="1">
        <p:scale>
          <a:sx n="69" d="100"/>
          <a:sy n="69" d="100"/>
        </p:scale>
        <p:origin x="-5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D2AE-869C-934A-ABF4-51E01124F479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36089-1A69-674B-96E9-5A3EF282E3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D2AE-869C-934A-ABF4-51E01124F479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36089-1A69-674B-96E9-5A3EF282E3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D2AE-869C-934A-ABF4-51E01124F479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36089-1A69-674B-96E9-5A3EF282E3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D2AE-869C-934A-ABF4-51E01124F479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36089-1A69-674B-96E9-5A3EF282E3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D2AE-869C-934A-ABF4-51E01124F479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36089-1A69-674B-96E9-5A3EF282E3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D2AE-869C-934A-ABF4-51E01124F479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36089-1A69-674B-96E9-5A3EF282E3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D2AE-869C-934A-ABF4-51E01124F479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36089-1A69-674B-96E9-5A3EF282E3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D2AE-869C-934A-ABF4-51E01124F479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36089-1A69-674B-96E9-5A3EF282E3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D2AE-869C-934A-ABF4-51E01124F479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36089-1A69-674B-96E9-5A3EF282E3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D2AE-869C-934A-ABF4-51E01124F479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36089-1A69-674B-96E9-5A3EF282E3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D2AE-869C-934A-ABF4-51E01124F479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36089-1A69-674B-96E9-5A3EF282E3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0D2AE-869C-934A-ABF4-51E01124F479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36089-1A69-674B-96E9-5A3EF282E3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685801"/>
            <a:ext cx="88392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595959"/>
                </a:solidFill>
                <a:latin typeface="Museo Slab 500"/>
                <a:cs typeface="Museo Slab 500"/>
              </a:rPr>
              <a:t>Win 2 tickets to the 2012 US Open Tennis*</a:t>
            </a:r>
          </a:p>
          <a:p>
            <a:endParaRPr lang="en-US" sz="1600" dirty="0" smtClean="0">
              <a:solidFill>
                <a:srgbClr val="595959"/>
              </a:solidFill>
              <a:latin typeface="Museo Slab 500"/>
              <a:cs typeface="Museo Slab 500"/>
            </a:endParaRPr>
          </a:p>
          <a:p>
            <a:r>
              <a:rPr lang="en-US" dirty="0" smtClean="0">
                <a:solidFill>
                  <a:srgbClr val="595959"/>
                </a:solidFill>
                <a:latin typeface="Museo Slab 500"/>
                <a:cs typeface="Museo Slab 500"/>
              </a:rPr>
              <a:t>Raffle winner will be drawn at </a:t>
            </a:r>
          </a:p>
          <a:p>
            <a:pPr marL="342900" indent="-342900"/>
            <a:r>
              <a:rPr lang="en-US" b="1" dirty="0" err="1">
                <a:solidFill>
                  <a:srgbClr val="019CFF"/>
                </a:solidFill>
                <a:latin typeface="Museo Slab 500"/>
                <a:cs typeface="Museo Slab 500"/>
              </a:rPr>
              <a:t>BARKADA’s</a:t>
            </a:r>
            <a:r>
              <a:rPr lang="en-US" b="1" dirty="0">
                <a:solidFill>
                  <a:srgbClr val="019CFF"/>
                </a:solidFill>
                <a:latin typeface="Museo Slab 500"/>
                <a:cs typeface="Museo Slab 500"/>
              </a:rPr>
              <a:t> Tennis Tournament on March 18, 2012</a:t>
            </a:r>
          </a:p>
          <a:p>
            <a:r>
              <a:rPr lang="en-US" dirty="0" smtClean="0">
                <a:solidFill>
                  <a:srgbClr val="595959"/>
                </a:solidFill>
                <a:latin typeface="Museo Slab 500"/>
                <a:cs typeface="Museo Slab 500"/>
              </a:rPr>
              <a:t>@ </a:t>
            </a:r>
            <a:r>
              <a:rPr lang="en-US" dirty="0" err="1" smtClean="0">
                <a:solidFill>
                  <a:srgbClr val="595959"/>
                </a:solidFill>
                <a:latin typeface="Museo Slab 500"/>
                <a:cs typeface="Museo Slab 500"/>
              </a:rPr>
              <a:t>Fairleigh</a:t>
            </a:r>
            <a:r>
              <a:rPr lang="en-US" dirty="0" smtClean="0">
                <a:solidFill>
                  <a:srgbClr val="595959"/>
                </a:solidFill>
                <a:latin typeface="Museo Slab 500"/>
                <a:cs typeface="Museo Slab 500"/>
              </a:rPr>
              <a:t> Dickinson University**</a:t>
            </a:r>
          </a:p>
          <a:p>
            <a:endParaRPr/>
          </a:p>
          <a:p>
            <a:endParaRPr lang="en-US" dirty="0">
              <a:solidFill>
                <a:srgbClr val="595959"/>
              </a:solidFill>
              <a:latin typeface="Museo Slab 500"/>
              <a:cs typeface="Museo Slab 50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33600" y="2124194"/>
            <a:ext cx="64770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rgbClr val="595959"/>
                </a:solidFill>
              </a:rPr>
              <a:t>How to win? Super easy…</a:t>
            </a:r>
          </a:p>
          <a:p>
            <a:pPr marL="342900" indent="-342900"/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Museo Slab 500"/>
              <a:cs typeface="Museo Slab 500"/>
            </a:endParaRPr>
          </a:p>
          <a:p>
            <a:pPr marL="342900" indent="-342900"/>
            <a:r>
              <a:rPr lang="en-US" b="1" dirty="0" smtClean="0">
                <a:solidFill>
                  <a:srgbClr val="019CFF"/>
                </a:solidFill>
                <a:latin typeface="Museo Slab 500"/>
                <a:cs typeface="Museo Slab 500"/>
              </a:rPr>
              <a:t>Play at the tourney</a:t>
            </a:r>
          </a:p>
          <a:p>
            <a:pPr marL="342900" indent="-342900"/>
            <a:r>
              <a:rPr lang="en-US" sz="1600" dirty="0" smtClean="0">
                <a:solidFill>
                  <a:srgbClr val="595959"/>
                </a:solidFill>
                <a:latin typeface="Calibri"/>
                <a:cs typeface="Calibri"/>
              </a:rPr>
              <a:t>Sign up @ thebarkada.fdu@gmail.com  for singles or doubles</a:t>
            </a:r>
          </a:p>
          <a:p>
            <a:pPr marL="342900" indent="-342900"/>
            <a:r>
              <a:rPr lang="en-US" sz="1600" dirty="0" smtClean="0">
                <a:solidFill>
                  <a:srgbClr val="595959"/>
                </a:solidFill>
                <a:latin typeface="Calibri"/>
                <a:cs typeface="Calibri"/>
              </a:rPr>
              <a:t>As a player, you automatically get 12 raffle tickets</a:t>
            </a:r>
            <a:endParaRPr lang="en-US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  <a:p>
            <a:pPr marL="342900" indent="-342900"/>
            <a:endParaRPr/>
          </a:p>
          <a:p>
            <a:pPr marL="342900" indent="-342900"/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Museo Slab 500"/>
              <a:cs typeface="Museo Slab 500"/>
            </a:endParaRPr>
          </a:p>
          <a:p>
            <a:pPr marL="342900" indent="-342900"/>
            <a:r>
              <a:rPr lang="en-US" dirty="0" smtClean="0">
                <a:solidFill>
                  <a:srgbClr val="595959"/>
                </a:solidFill>
                <a:latin typeface="Museo Slab 500"/>
                <a:cs typeface="Museo Slab 500"/>
              </a:rPr>
              <a:t>Cheer your friends and </a:t>
            </a:r>
            <a:r>
              <a:rPr lang="en-US" b="1" dirty="0" smtClean="0">
                <a:solidFill>
                  <a:srgbClr val="019CFF"/>
                </a:solidFill>
                <a:latin typeface="Museo Slab 500"/>
                <a:cs typeface="Museo Slab 500"/>
              </a:rPr>
              <a:t>buy a raffle ticket on site  </a:t>
            </a:r>
          </a:p>
          <a:p>
            <a:pPr marL="342900" indent="-342900"/>
            <a:endParaRPr/>
          </a:p>
          <a:p>
            <a:pPr marL="342900" indent="-342900"/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/>
            <a:r>
              <a:rPr lang="en-US" b="1" dirty="0" smtClean="0">
                <a:solidFill>
                  <a:srgbClr val="FF6600"/>
                </a:solidFill>
                <a:latin typeface="Museo Slab 500"/>
                <a:cs typeface="Museo Slab 500"/>
              </a:rPr>
              <a:t>Donate $15 on www.ruralkids.org  </a:t>
            </a:r>
          </a:p>
          <a:p>
            <a:pPr marL="342900" indent="-342900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From now until Saturday, March 17 at 5pm EST</a:t>
            </a:r>
          </a:p>
          <a:p>
            <a:pPr marL="342900" indent="-342900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Every $15 contribution = 12 raffle tickets; tax deductible</a:t>
            </a:r>
          </a:p>
          <a:p>
            <a:pPr marL="342900" indent="-342900"/>
            <a:endParaRPr/>
          </a:p>
          <a:p>
            <a:pPr marL="800100" lvl="1" indent="-342900"/>
            <a:endParaRPr/>
          </a:p>
          <a:p>
            <a:pPr marL="342900" indent="-342900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6027003"/>
            <a:ext cx="716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/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28600" indent="-228600"/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*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Tickets are for the 1</a:t>
            </a:r>
            <a:r>
              <a:rPr lang="en-US" sz="12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week of the Open and will be delivered in August 2012</a:t>
            </a:r>
          </a:p>
          <a:p>
            <a:pPr marL="228600" indent="-228600"/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** Games will be held at Fairleigh Dickinson’s tennis courts	</a:t>
            </a:r>
            <a:endParaRPr/>
          </a:p>
          <a:p>
            <a:pPr marL="342900" indent="-342900"/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5069200"/>
            <a:ext cx="1447800" cy="7982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500" y="2931756"/>
            <a:ext cx="1816100" cy="939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759</TotalTime>
  <Words>121</Words>
  <Application>Microsoft Macintosh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Advancement for Rural Kids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Ayesha Vera-Yu</dc:creator>
  <cp:lastModifiedBy>JC</cp:lastModifiedBy>
  <cp:revision>23</cp:revision>
  <dcterms:created xsi:type="dcterms:W3CDTF">2012-03-04T18:21:53Z</dcterms:created>
  <dcterms:modified xsi:type="dcterms:W3CDTF">2012-03-05T16:47:54Z</dcterms:modified>
</cp:coreProperties>
</file>