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0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0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1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8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0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E551-775B-40DD-B245-4518C19DE01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B561-95D6-49FB-B3C7-F928E9E0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9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@stevens.edu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hyperlink" Target="mailto:areid@stevens.edu" TargetMode="External"/><Relationship Id="rId4" Type="http://schemas.openxmlformats.org/officeDocument/2006/relationships/hyperlink" Target="mailto:ncostagl@stevens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" y="0"/>
            <a:ext cx="9220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-152400"/>
            <a:ext cx="7604654" cy="1470025"/>
          </a:xfrm>
        </p:spPr>
        <p:txBody>
          <a:bodyPr>
            <a:noAutofit/>
          </a:bodyPr>
          <a:lstStyle/>
          <a:p>
            <a:r>
              <a:rPr lang="en-US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ITALIAN CLUB SOCCER TOURNAMENT</a:t>
            </a:r>
            <a:endParaRPr lang="en-US" sz="40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003715"/>
            <a:ext cx="4582886" cy="2286000"/>
          </a:xfrm>
        </p:spPr>
        <p:txBody>
          <a:bodyPr>
            <a:normAutofit/>
          </a:bodyPr>
          <a:lstStyle/>
          <a:p>
            <a:r>
              <a:rPr lang="en-US" sz="1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Saturday, October 26, 2013</a:t>
            </a:r>
          </a:p>
          <a:p>
            <a:r>
              <a:rPr lang="en-US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3pm-6pm </a:t>
            </a:r>
          </a:p>
          <a:p>
            <a:r>
              <a:rPr lang="en-US" sz="1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Canavan</a:t>
            </a:r>
            <a:r>
              <a:rPr lang="en-US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Arena</a:t>
            </a:r>
          </a:p>
          <a:p>
            <a:r>
              <a:rPr lang="en-US" sz="1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Deadline: </a:t>
            </a:r>
          </a:p>
          <a:p>
            <a:r>
              <a:rPr lang="en-US" sz="1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23, 2013</a:t>
            </a:r>
            <a:endParaRPr lang="en-US" sz="1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7850" y="1143000"/>
            <a:ext cx="5524500" cy="390876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Conjunction with Campus Rec., Ethnic Student Council and All Cultural Clubs;</a:t>
            </a:r>
          </a:p>
          <a:p>
            <a:pPr algn="ctr"/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Stevens Italian Club Presents:</a:t>
            </a:r>
          </a:p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Campioni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Mondo</a:t>
            </a:r>
          </a:p>
          <a:p>
            <a:pPr algn="ctr"/>
            <a:r>
              <a:rPr lang="en-US" b="1" spc="5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Soccer Tournament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6-8 Member Teams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Prize for 1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 Prizes for Participation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to Audience</a:t>
            </a:r>
          </a:p>
          <a:p>
            <a:pPr algn="ctr"/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egistration for teams due by date below</a:t>
            </a:r>
          </a:p>
          <a:p>
            <a:pPr algn="ctr"/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Will be Emailed with Successful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egistration.</a:t>
            </a:r>
          </a:p>
          <a:p>
            <a:pPr algn="ctr"/>
            <a:r>
              <a:rPr lang="en-US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Register please email:</a:t>
            </a:r>
          </a:p>
          <a:p>
            <a:pPr algn="ctr"/>
            <a:r>
              <a:rPr lang="en-US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sic@stevens.edu</a:t>
            </a:r>
            <a:endParaRPr lang="en-US" sz="1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Nicholas Costagliola	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ncostagl@stevens.edu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Aliyah Reid	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areid@stevens.edu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677" y="0"/>
            <a:ext cx="1922552" cy="14716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077" y="5297757"/>
            <a:ext cx="2406046" cy="1251857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4783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ITALIAN CLUB SOCCER TOURNAMENT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 CLUB SOCCER TOURNAMENT</dc:title>
  <dc:creator>Class2015</dc:creator>
  <cp:lastModifiedBy>Class2016</cp:lastModifiedBy>
  <cp:revision>16</cp:revision>
  <dcterms:created xsi:type="dcterms:W3CDTF">2013-10-01T22:33:36Z</dcterms:created>
  <dcterms:modified xsi:type="dcterms:W3CDTF">2013-10-11T01:16:38Z</dcterms:modified>
</cp:coreProperties>
</file>