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6" r:id="rId3"/>
    <p:sldId id="264" r:id="rId4"/>
    <p:sldId id="266" r:id="rId5"/>
    <p:sldId id="267" r:id="rId6"/>
    <p:sldId id="265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85D"/>
    <a:srgbClr val="FF6848"/>
    <a:srgbClr val="5A485A"/>
    <a:srgbClr val="553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22" autoAdjust="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82233-3FBD-4B47-8937-F37591039452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2B896-E0AD-4F25-96D3-FEEBB2C08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9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589-725A-4797-8095-2B802F7E7FD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74EF-00CC-4339-9621-FD8700CDC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589-725A-4797-8095-2B802F7E7FD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74EF-00CC-4339-9621-FD8700CDC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589-725A-4797-8095-2B802F7E7FD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74EF-00CC-4339-9621-FD8700CDC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589-725A-4797-8095-2B802F7E7FD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74EF-00CC-4339-9621-FD8700CDC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589-725A-4797-8095-2B802F7E7FD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74EF-00CC-4339-9621-FD8700CDC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589-725A-4797-8095-2B802F7E7FD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74EF-00CC-4339-9621-FD8700CDC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589-725A-4797-8095-2B802F7E7FD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74EF-00CC-4339-9621-FD8700CDC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589-725A-4797-8095-2B802F7E7FD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74EF-00CC-4339-9621-FD8700CDC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589-725A-4797-8095-2B802F7E7FD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74EF-00CC-4339-9621-FD8700CDC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589-725A-4797-8095-2B802F7E7FD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74EF-00CC-4339-9621-FD8700CDC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589-725A-4797-8095-2B802F7E7FD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74EF-00CC-4339-9621-FD8700CDC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4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B2589-725A-4797-8095-2B802F7E7FD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374EF-00CC-4339-9621-FD8700CDC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2000250"/>
            <a:ext cx="9048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785D"/>
                </a:solidFill>
              </a:rPr>
              <a:t>SWE</a:t>
            </a:r>
            <a:r>
              <a:rPr lang="en-US" sz="7200" b="1" dirty="0">
                <a:solidFill>
                  <a:srgbClr val="FF785D"/>
                </a:solidFill>
              </a:rPr>
              <a:t> </a:t>
            </a:r>
            <a:r>
              <a:rPr lang="en-US" sz="7200" b="1" dirty="0" smtClean="0">
                <a:solidFill>
                  <a:srgbClr val="FF785D"/>
                </a:solidFill>
              </a:rPr>
              <a:t>Nationals 2012</a:t>
            </a:r>
            <a:endParaRPr lang="en-US" sz="7200" b="1" dirty="0">
              <a:solidFill>
                <a:srgbClr val="FF785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Houston, Texas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November 8-10, 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533400"/>
            <a:ext cx="2971800" cy="124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785D"/>
                </a:solidFill>
              </a:rPr>
              <a:t>George R. Brown Convention Center</a:t>
            </a:r>
            <a:endParaRPr lang="en-US" dirty="0">
              <a:solidFill>
                <a:srgbClr val="FF785D"/>
              </a:solidFill>
            </a:endParaRPr>
          </a:p>
        </p:txBody>
      </p:sp>
      <p:pic>
        <p:nvPicPr>
          <p:cNvPr id="1026" name="Picture 2" descr="http://www.arctictechnologyconference.org/images/GeorgeRBrownCC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785D"/>
                </a:solidFill>
              </a:rPr>
              <a:t>Workshops</a:t>
            </a:r>
            <a:endParaRPr lang="en-US" dirty="0">
              <a:solidFill>
                <a:srgbClr val="FF78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Interviewing Skills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How to work a career fair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Adjusting to the workplace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Applying to graduate school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Careers with a </a:t>
            </a:r>
            <a:r>
              <a:rPr lang="en-US" dirty="0" err="1" smtClean="0">
                <a:solidFill>
                  <a:schemeClr val="accent3"/>
                </a:solidFill>
              </a:rPr>
              <a:t>Ph.D</a:t>
            </a:r>
            <a:endParaRPr lang="en-US" dirty="0" smtClean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785D"/>
                </a:solidFill>
              </a:rPr>
              <a:t>Region E Meeting</a:t>
            </a:r>
            <a:endParaRPr lang="en-US" dirty="0">
              <a:solidFill>
                <a:srgbClr val="FF785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Schools – UVA, NJIT, Cornell, Rutgers, etc.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Exchange of ideas for events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Discussed organization and structure of a section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25603" name="Picture 3" descr="C:\Users\CLASS2~1\AppData\Local\Temp\phot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14800" y="1981200"/>
            <a:ext cx="5486401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785D"/>
                </a:solidFill>
              </a:rPr>
              <a:t>Exploring the City</a:t>
            </a:r>
            <a:endParaRPr lang="en-US" dirty="0">
              <a:solidFill>
                <a:srgbClr val="FF785D"/>
              </a:solidFill>
            </a:endParaRPr>
          </a:p>
        </p:txBody>
      </p:sp>
      <p:pic>
        <p:nvPicPr>
          <p:cNvPr id="24578" name="Picture 2" descr="http://sphotos-a.xx.fbcdn.net/hphotos-ash3/561559_10152255537860626_1568604823_n.jpg"/>
          <p:cNvPicPr>
            <a:picLocks noChangeAspect="1" noChangeArrowheads="1"/>
          </p:cNvPicPr>
          <p:nvPr/>
        </p:nvPicPr>
        <p:blipFill>
          <a:blip r:embed="rId2" cstate="print"/>
          <a:srcRect l="14799" r="21839"/>
          <a:stretch>
            <a:fillRect/>
          </a:stretch>
        </p:blipFill>
        <p:spPr bwMode="auto">
          <a:xfrm>
            <a:off x="228600" y="1600200"/>
            <a:ext cx="4114800" cy="4870580"/>
          </a:xfrm>
          <a:prstGeom prst="rect">
            <a:avLst/>
          </a:prstGeom>
          <a:noFill/>
        </p:spPr>
      </p:pic>
      <p:pic>
        <p:nvPicPr>
          <p:cNvPr id="24580" name="Picture 4" descr="http://sphotos-a.xx.fbcdn.net/hphotos-prn1/543074_10152255539125626_1880374591_n.jpg"/>
          <p:cNvPicPr>
            <a:picLocks noChangeAspect="1" noChangeArrowheads="1"/>
          </p:cNvPicPr>
          <p:nvPr/>
        </p:nvPicPr>
        <p:blipFill>
          <a:blip r:embed="rId3" cstate="print"/>
          <a:srcRect l="9753" r="8461"/>
          <a:stretch>
            <a:fillRect/>
          </a:stretch>
        </p:blipFill>
        <p:spPr bwMode="auto">
          <a:xfrm>
            <a:off x="4572000" y="1981200"/>
            <a:ext cx="4419600" cy="4052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785D"/>
                </a:solidFill>
              </a:rPr>
              <a:t>Next Year’s Convention</a:t>
            </a:r>
            <a:endParaRPr lang="en-US" dirty="0">
              <a:solidFill>
                <a:srgbClr val="FF78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Baltimore, Maryland!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October 24-26, 2013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Nice and close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Organization of the trip will be done over the summer/early fall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92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SWE Nationals 2012</vt:lpstr>
      <vt:lpstr>George R. Brown Convention Center</vt:lpstr>
      <vt:lpstr>Workshops</vt:lpstr>
      <vt:lpstr>Region E Meeting</vt:lpstr>
      <vt:lpstr>Exploring the City</vt:lpstr>
      <vt:lpstr>Next Year’s Convention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 Nationals 2012</dc:title>
  <dc:creator>Jennifer Wehof</dc:creator>
  <cp:lastModifiedBy>Class2014</cp:lastModifiedBy>
  <cp:revision>58</cp:revision>
  <dcterms:created xsi:type="dcterms:W3CDTF">2012-04-22T20:15:16Z</dcterms:created>
  <dcterms:modified xsi:type="dcterms:W3CDTF">2012-12-06T17:01:44Z</dcterms:modified>
</cp:coreProperties>
</file>