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1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8B8-948C-4E0C-94D3-AF85219C594B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1B1B-7760-44CF-9E47-E541FED05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8B8-948C-4E0C-94D3-AF85219C594B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1B1B-7760-44CF-9E47-E541FED05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8B8-948C-4E0C-94D3-AF85219C594B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1B1B-7760-44CF-9E47-E541FED05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8B8-948C-4E0C-94D3-AF85219C594B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1B1B-7760-44CF-9E47-E541FED05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8B8-948C-4E0C-94D3-AF85219C594B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1B1B-7760-44CF-9E47-E541FED05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8B8-948C-4E0C-94D3-AF85219C594B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1B1B-7760-44CF-9E47-E541FED05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8B8-948C-4E0C-94D3-AF85219C594B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1B1B-7760-44CF-9E47-E541FED05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8B8-948C-4E0C-94D3-AF85219C594B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1B1B-7760-44CF-9E47-E541FED05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8B8-948C-4E0C-94D3-AF85219C594B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1B1B-7760-44CF-9E47-E541FED05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8B8-948C-4E0C-94D3-AF85219C594B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1B1B-7760-44CF-9E47-E541FED05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FACF8B8-948C-4E0C-94D3-AF85219C594B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A8B1B1B-7760-44CF-9E47-E541FED05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ACF8B8-948C-4E0C-94D3-AF85219C594B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A8B1B1B-7760-44CF-9E47-E541FED05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Medical Experience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Stevens Health Professional Club</a:t>
            </a:r>
            <a:endParaRPr lang="en-US" dirty="0"/>
          </a:p>
        </p:txBody>
      </p:sp>
      <p:pic>
        <p:nvPicPr>
          <p:cNvPr id="15362" name="Picture 2" descr="http://thebokenonline.com/wp-content/uploads/2011/01/Hoboken-Medical-Cen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28600"/>
            <a:ext cx="2447925" cy="2419351"/>
          </a:xfrm>
          <a:prstGeom prst="rect">
            <a:avLst/>
          </a:prstGeom>
          <a:noFill/>
        </p:spPr>
      </p:pic>
      <p:pic>
        <p:nvPicPr>
          <p:cNvPr id="15364" name="Picture 4" descr="http://profile.ak.fbcdn.net/hprofile-ak-snc4/41603_27091827409_1765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9" y="228600"/>
            <a:ext cx="2599763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Hoboken University Medical Center</a:t>
            </a:r>
          </a:p>
          <a:p>
            <a:r>
              <a:rPr lang="en-US" dirty="0" smtClean="0"/>
              <a:t>2-5 qualified and committed applicants</a:t>
            </a:r>
            <a:endParaRPr lang="en-US" dirty="0" smtClean="0"/>
          </a:p>
          <a:p>
            <a:r>
              <a:rPr lang="en-US" dirty="0" smtClean="0"/>
              <a:t>Great </a:t>
            </a:r>
            <a:r>
              <a:rPr lang="en-US" dirty="0" smtClean="0"/>
              <a:t>clinical experience </a:t>
            </a:r>
            <a:r>
              <a:rPr lang="en-US" dirty="0" smtClean="0"/>
              <a:t>for Med </a:t>
            </a:r>
            <a:r>
              <a:rPr lang="en-US" dirty="0" smtClean="0"/>
              <a:t>School</a:t>
            </a:r>
            <a:endParaRPr lang="en-US" dirty="0" smtClean="0"/>
          </a:p>
          <a:p>
            <a:pPr lvl="1"/>
            <a:r>
              <a:rPr lang="en-US" dirty="0" smtClean="0"/>
              <a:t>Great for </a:t>
            </a:r>
            <a:r>
              <a:rPr lang="en-US" dirty="0" smtClean="0"/>
              <a:t>other fields as well (Med Device, PA school, nursing, etc.)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14338" name="Picture 2" descr="http://www.hobokenumc.com/Public/pics/tabnu_emergency_home_pic_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163270"/>
            <a:ext cx="2971800" cy="26947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Looking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looking for Clinical Experience</a:t>
            </a:r>
          </a:p>
          <a:p>
            <a:r>
              <a:rPr lang="en-US" dirty="0" smtClean="0"/>
              <a:t>Students with Good Time Management Skills</a:t>
            </a:r>
          </a:p>
          <a:p>
            <a:r>
              <a:rPr lang="en-US" dirty="0" smtClean="0"/>
              <a:t>Students exhibiting Professionalism and Humanism</a:t>
            </a:r>
          </a:p>
          <a:p>
            <a:r>
              <a:rPr lang="en-US" dirty="0" smtClean="0"/>
              <a:t>Proactive/Dedicated Students:</a:t>
            </a:r>
          </a:p>
          <a:p>
            <a:pPr lvl="1"/>
            <a:r>
              <a:rPr lang="en-US" dirty="0" smtClean="0"/>
              <a:t>Willing to work 1 on 1 with volunteering dept, residents, OR staff to get in hours</a:t>
            </a:r>
            <a:endParaRPr lang="en-US" dirty="0" smtClean="0"/>
          </a:p>
          <a:p>
            <a:pPr lvl="1"/>
            <a:r>
              <a:rPr lang="en-US" dirty="0" smtClean="0"/>
              <a:t>Great </a:t>
            </a:r>
            <a:r>
              <a:rPr lang="en-US" dirty="0" smtClean="0"/>
              <a:t>prep for </a:t>
            </a:r>
            <a:r>
              <a:rPr lang="en-US" dirty="0" smtClean="0"/>
              <a:t>rotations/residency</a:t>
            </a:r>
          </a:p>
          <a:p>
            <a:pPr lvl="1"/>
            <a:r>
              <a:rPr lang="en-US" dirty="0" smtClean="0"/>
              <a:t>It is what you make it!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Volunteering</a:t>
            </a:r>
          </a:p>
          <a:p>
            <a:pPr lvl="1"/>
            <a:r>
              <a:rPr lang="en-US" dirty="0" smtClean="0"/>
              <a:t>3 hrs a week (daytime)</a:t>
            </a:r>
          </a:p>
          <a:p>
            <a:pPr lvl="1"/>
            <a:r>
              <a:rPr lang="en-US" dirty="0" smtClean="0"/>
              <a:t>2 hrs a week (night time)</a:t>
            </a:r>
          </a:p>
          <a:p>
            <a:pPr lvl="1"/>
            <a:r>
              <a:rPr lang="en-US" dirty="0" smtClean="0"/>
              <a:t>Can be on weekends</a:t>
            </a:r>
          </a:p>
          <a:p>
            <a:r>
              <a:rPr lang="en-US" dirty="0" smtClean="0"/>
              <a:t>Surgery viewings</a:t>
            </a:r>
          </a:p>
          <a:p>
            <a:pPr lvl="1"/>
            <a:r>
              <a:rPr lang="en-US" dirty="0" smtClean="0"/>
              <a:t>Mornings/weekdays only</a:t>
            </a:r>
          </a:p>
          <a:p>
            <a:pPr lvl="1"/>
            <a:r>
              <a:rPr lang="en-US" dirty="0" smtClean="0"/>
              <a:t>~2hrs a week</a:t>
            </a:r>
          </a:p>
          <a:p>
            <a:r>
              <a:rPr lang="en-US" dirty="0" smtClean="0"/>
              <a:t>Shadow doctors</a:t>
            </a:r>
          </a:p>
          <a:p>
            <a:pPr lvl="1"/>
            <a:r>
              <a:rPr lang="en-US" dirty="0" smtClean="0"/>
              <a:t>~2hrs a week</a:t>
            </a:r>
          </a:p>
          <a:p>
            <a:r>
              <a:rPr lang="en-US" dirty="0" smtClean="0"/>
              <a:t>Total: ~6 to 7 hrs a week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1026" name="Picture 2" descr="http://histalk2.com/wp-content/uploads/2011/03/3-10-2011-10-28-41-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3925" y="4343401"/>
            <a:ext cx="4270075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MEP </a:t>
            </a:r>
            <a:r>
              <a:rPr lang="en-US" dirty="0" smtClean="0"/>
              <a:t>Spring 2013 Semester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due </a:t>
            </a:r>
            <a:r>
              <a:rPr lang="en-US" dirty="0" smtClean="0"/>
              <a:t>11</a:t>
            </a:r>
            <a:r>
              <a:rPr lang="en-US" dirty="0" smtClean="0"/>
              <a:t>/30 </a:t>
            </a:r>
            <a:r>
              <a:rPr lang="en-US" dirty="0" smtClean="0"/>
              <a:t>@ </a:t>
            </a:r>
            <a:r>
              <a:rPr lang="en-US" dirty="0" smtClean="0"/>
              <a:t>9pm to MEP email</a:t>
            </a:r>
            <a:endParaRPr lang="en-US" dirty="0" smtClean="0"/>
          </a:p>
          <a:p>
            <a:r>
              <a:rPr lang="en-US" dirty="0" smtClean="0"/>
              <a:t>Interview </a:t>
            </a:r>
            <a:r>
              <a:rPr lang="en-US" dirty="0" smtClean="0"/>
              <a:t>Invitations between 12/3 and 12/13</a:t>
            </a:r>
            <a:endParaRPr lang="en-US" dirty="0" smtClean="0"/>
          </a:p>
          <a:p>
            <a:r>
              <a:rPr lang="en-US" dirty="0" smtClean="0"/>
              <a:t>There will be a 3 hour mandatory Volunteer Training Session at HUMC</a:t>
            </a:r>
          </a:p>
          <a:p>
            <a:r>
              <a:rPr lang="en-US" dirty="0" smtClean="0"/>
              <a:t>Begin MEP shortly after training session and PPDs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 Free to Contact </a:t>
            </a:r>
          </a:p>
          <a:p>
            <a:r>
              <a:rPr lang="en-US" dirty="0" err="1" smtClean="0"/>
              <a:t>Eboard</a:t>
            </a:r>
            <a:r>
              <a:rPr lang="en-US" dirty="0" smtClean="0"/>
              <a:t>: SHPC.eboard@gmail.com or</a:t>
            </a:r>
          </a:p>
          <a:p>
            <a:r>
              <a:rPr lang="en-US" dirty="0" smtClean="0"/>
              <a:t>Erin Duggan- erin.duggan.stevens@gmail.com </a:t>
            </a:r>
          </a:p>
          <a:p>
            <a:r>
              <a:rPr lang="en-US" dirty="0" smtClean="0"/>
              <a:t>With any questions or 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194</TotalTime>
  <Words>196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Medical Experience Program</vt:lpstr>
      <vt:lpstr>Description</vt:lpstr>
      <vt:lpstr>What We are Looking For</vt:lpstr>
      <vt:lpstr>Program Requirements</vt:lpstr>
      <vt:lpstr> MEP Spring 2013 Semester Session</vt:lpstr>
      <vt:lpstr>Questions: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Experience Program</dc:title>
  <dc:creator>Class2013</dc:creator>
  <cp:lastModifiedBy>Class2013</cp:lastModifiedBy>
  <cp:revision>10</cp:revision>
  <dcterms:created xsi:type="dcterms:W3CDTF">2011-04-10T13:40:00Z</dcterms:created>
  <dcterms:modified xsi:type="dcterms:W3CDTF">2012-11-19T22:04:26Z</dcterms:modified>
</cp:coreProperties>
</file>