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64" r:id="rId16"/>
    <p:sldId id="272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62" y="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9C5D-8857-45EA-A123-94D9315CDC6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74E5-D992-43D7-B358-4457127C6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4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9C5D-8857-45EA-A123-94D9315CDC6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74E5-D992-43D7-B358-4457127C6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9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9C5D-8857-45EA-A123-94D9315CDC6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74E5-D992-43D7-B358-4457127C6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8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9C5D-8857-45EA-A123-94D9315CDC6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74E5-D992-43D7-B358-4457127C6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3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9C5D-8857-45EA-A123-94D9315CDC6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74E5-D992-43D7-B358-4457127C6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9C5D-8857-45EA-A123-94D9315CDC6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74E5-D992-43D7-B358-4457127C6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9C5D-8857-45EA-A123-94D9315CDC6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74E5-D992-43D7-B358-4457127C6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4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9C5D-8857-45EA-A123-94D9315CDC6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74E5-D992-43D7-B358-4457127C6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2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9C5D-8857-45EA-A123-94D9315CDC6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74E5-D992-43D7-B358-4457127C6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0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9C5D-8857-45EA-A123-94D9315CDC6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74E5-D992-43D7-B358-4457127C6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7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9C5D-8857-45EA-A123-94D9315CDC6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74E5-D992-43D7-B358-4457127C6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2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29C5D-8857-45EA-A123-94D9315CDC6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B74E5-D992-43D7-B358-4457127C6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7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16846" y="2209800"/>
            <a:ext cx="5281062" cy="175432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Stevens Health </a:t>
            </a:r>
          </a:p>
          <a:p>
            <a:pPr algn="ctr"/>
            <a:r>
              <a:rPr lang="en-US" sz="5400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Professionals Club</a:t>
            </a:r>
            <a:endParaRPr lang="en-US" sz="5400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2" descr="C:\Users\Class2012\Documents\Stevens\Fall09\zshpc\SHPC logo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730" y="1868142"/>
            <a:ext cx="2870200" cy="24376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4077184"/>
            <a:ext cx="369787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dobe Caslon Pro" pitchFamily="18" charset="0"/>
              </a:rPr>
              <a:t>Welcome!</a:t>
            </a:r>
          </a:p>
          <a:p>
            <a:endParaRPr lang="en-US" sz="2800" dirty="0">
              <a:latin typeface="Adobe Caslon Pro" pitchFamily="18" charset="0"/>
            </a:endParaRPr>
          </a:p>
          <a:p>
            <a:r>
              <a:rPr lang="en-US" sz="2800" dirty="0" smtClean="0">
                <a:latin typeface="Adobe Caslon Pro" pitchFamily="18" charset="0"/>
              </a:rPr>
              <a:t>2</a:t>
            </a:r>
            <a:r>
              <a:rPr lang="en-US" sz="2800" dirty="0" smtClean="0">
                <a:latin typeface="Adobe Caslon Pro" pitchFamily="18" charset="0"/>
              </a:rPr>
              <a:t>/10/14</a:t>
            </a:r>
            <a:endParaRPr lang="en-US" sz="2800" dirty="0" smtClean="0">
              <a:latin typeface="Adobe Caslon Pro" pitchFamily="18" charset="0"/>
            </a:endParaRPr>
          </a:p>
          <a:p>
            <a:endParaRPr lang="en-US" sz="2800" dirty="0">
              <a:latin typeface="Adobe Caslon Pro" pitchFamily="18" charset="0"/>
            </a:endParaRP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dobe Caslon Pro" pitchFamily="18" charset="0"/>
              </a:rPr>
              <a:t>shpc.eboard@gmail.com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6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Tekton Pro Cond" pitchFamily="34" charset="0"/>
              </a:rPr>
              <a:t>HPAC</a:t>
            </a:r>
            <a:endParaRPr lang="en-US" sz="6600" dirty="0">
              <a:latin typeface="Tekton Pro Con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3886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Adobe Caslon Pro" pitchFamily="18" charset="0"/>
              </a:rPr>
              <a:t>CV-Resume</a:t>
            </a:r>
          </a:p>
          <a:p>
            <a:pPr lvl="1"/>
            <a:r>
              <a:rPr lang="en-US" dirty="0" smtClean="0">
                <a:latin typeface="Adobe Caslon Pro" pitchFamily="18" charset="0"/>
              </a:rPr>
              <a:t>Summary of what you are going to list</a:t>
            </a:r>
          </a:p>
          <a:p>
            <a:pPr lvl="1"/>
            <a:r>
              <a:rPr lang="en-US" dirty="0" smtClean="0">
                <a:latin typeface="Adobe Caslon Pro" pitchFamily="18" charset="0"/>
              </a:rPr>
              <a:t>Education</a:t>
            </a:r>
          </a:p>
          <a:p>
            <a:pPr lvl="1"/>
            <a:r>
              <a:rPr lang="en-US" dirty="0" smtClean="0">
                <a:latin typeface="Adobe Caslon Pro" pitchFamily="18" charset="0"/>
              </a:rPr>
              <a:t>Career History/Accomplishments</a:t>
            </a:r>
          </a:p>
          <a:p>
            <a:pPr lvl="2"/>
            <a:r>
              <a:rPr lang="en-US" dirty="0" smtClean="0">
                <a:latin typeface="Adobe Caslon Pro" pitchFamily="18" charset="0"/>
              </a:rPr>
              <a:t>Organizations you’ve belonged to and what you accomplished</a:t>
            </a:r>
          </a:p>
          <a:p>
            <a:pPr lvl="2"/>
            <a:r>
              <a:rPr lang="en-US" dirty="0" smtClean="0">
                <a:latin typeface="Adobe Caslon Pro" pitchFamily="18" charset="0"/>
              </a:rPr>
              <a:t>Research Experiences</a:t>
            </a:r>
          </a:p>
          <a:p>
            <a:pPr lvl="2"/>
            <a:r>
              <a:rPr lang="en-US" dirty="0" smtClean="0">
                <a:latin typeface="Adobe Caslon Pro" pitchFamily="18" charset="0"/>
              </a:rPr>
              <a:t>Teams</a:t>
            </a:r>
          </a:p>
          <a:p>
            <a:pPr lvl="2"/>
            <a:r>
              <a:rPr lang="en-US" dirty="0" smtClean="0">
                <a:latin typeface="Adobe Caslon Pro" pitchFamily="18" charset="0"/>
              </a:rPr>
              <a:t>Honor Societies</a:t>
            </a:r>
          </a:p>
          <a:p>
            <a:pPr lvl="2"/>
            <a:r>
              <a:rPr lang="en-US" dirty="0" smtClean="0">
                <a:latin typeface="Adobe Caslon Pro" pitchFamily="18" charset="0"/>
              </a:rPr>
              <a:t>Jobs</a:t>
            </a:r>
          </a:p>
          <a:p>
            <a:pPr lvl="2"/>
            <a:r>
              <a:rPr lang="en-US" dirty="0" smtClean="0">
                <a:latin typeface="Adobe Caslon Pro" pitchFamily="18" charset="0"/>
              </a:rPr>
              <a:t>Awards</a:t>
            </a:r>
            <a:endParaRPr lang="en-US" dirty="0" smtClean="0">
              <a:latin typeface="Adobe Caslon Pro" pitchFamily="18" charset="0"/>
            </a:endParaRPr>
          </a:p>
          <a:p>
            <a:pPr lvl="1"/>
            <a:r>
              <a:rPr lang="en-US" dirty="0" smtClean="0">
                <a:latin typeface="Adobe Caslon Pro" pitchFamily="18" charset="0"/>
              </a:rPr>
              <a:t>Membership and Affiliations (club organization)</a:t>
            </a:r>
          </a:p>
          <a:p>
            <a:pPr lvl="1"/>
            <a:r>
              <a:rPr lang="en-US" dirty="0" smtClean="0">
                <a:latin typeface="Adobe Caslon Pro" pitchFamily="18" charset="0"/>
              </a:rPr>
              <a:t>Medical Experiences</a:t>
            </a:r>
            <a:endParaRPr lang="en-US" dirty="0" smtClean="0">
              <a:latin typeface="Adobe Caslon Pro" pitchFamily="18" charset="0"/>
            </a:endParaRPr>
          </a:p>
          <a:p>
            <a:r>
              <a:rPr lang="en-US" dirty="0" smtClean="0">
                <a:latin typeface="Adobe Caslon Pro" pitchFamily="18" charset="0"/>
              </a:rPr>
              <a:t>Get letters of recommendation sent to Professor Jones</a:t>
            </a:r>
            <a:endParaRPr lang="en-US" dirty="0" smtClean="0">
              <a:latin typeface="Adobe Caslon Pro" pitchFamily="18" charset="0"/>
            </a:endParaRPr>
          </a:p>
          <a:p>
            <a:pPr marL="0" indent="0">
              <a:buNone/>
            </a:pPr>
            <a:endParaRPr lang="en-US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Tekton Pro Cond" pitchFamily="34" charset="0"/>
              </a:rPr>
              <a:t>HPAC</a:t>
            </a:r>
            <a:endParaRPr lang="en-US" sz="6600" dirty="0">
              <a:latin typeface="Tekton Pro Con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8229600" cy="3886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dobe Caslon Pro" pitchFamily="18" charset="0"/>
              </a:rPr>
              <a:t>Letters of Recommendation</a:t>
            </a:r>
          </a:p>
          <a:p>
            <a:pPr lvl="1"/>
            <a:r>
              <a:rPr lang="en-US" dirty="0" smtClean="0">
                <a:latin typeface="Adobe Caslon Pro" pitchFamily="18" charset="0"/>
              </a:rPr>
              <a:t>2 science &amp; 1 humanities minimum requirement for Medical Schools (Make sure on letterhead)</a:t>
            </a:r>
          </a:p>
          <a:p>
            <a:pPr lvl="1"/>
            <a:r>
              <a:rPr lang="en-US" dirty="0" smtClean="0">
                <a:latin typeface="Adobe Caslon Pro" pitchFamily="18" charset="0"/>
              </a:rPr>
              <a:t>If you are applying to a program with different requirements adjust accordingly</a:t>
            </a:r>
          </a:p>
          <a:p>
            <a:pPr lvl="1"/>
            <a:r>
              <a:rPr lang="en-US" dirty="0" smtClean="0">
                <a:latin typeface="Adobe Caslon Pro" pitchFamily="18" charset="0"/>
              </a:rPr>
              <a:t>HPAC writes a committee letter on behalf of the school, looks not so good if you don’t get one.</a:t>
            </a:r>
          </a:p>
          <a:p>
            <a:pPr marL="0" indent="0">
              <a:buNone/>
            </a:pPr>
            <a:endParaRPr lang="en-US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Tekton Pro Cond" pitchFamily="34" charset="0"/>
              </a:rPr>
              <a:t>HPAC</a:t>
            </a:r>
            <a:endParaRPr lang="en-US" sz="6600" dirty="0">
              <a:latin typeface="Tekton Pro Con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8229600" cy="3886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dobe Caslon Pro" pitchFamily="18" charset="0"/>
              </a:rPr>
              <a:t>Deadlines</a:t>
            </a:r>
          </a:p>
          <a:p>
            <a:pPr lvl="1"/>
            <a:r>
              <a:rPr lang="en-US" dirty="0" smtClean="0">
                <a:latin typeface="Adobe Caslon Pro" pitchFamily="18" charset="0"/>
              </a:rPr>
              <a:t>Generally you want your HPAC Interview in April so you can apply early into the cycle.</a:t>
            </a:r>
          </a:p>
          <a:p>
            <a:pPr lvl="1"/>
            <a:r>
              <a:rPr lang="en-US" dirty="0" smtClean="0">
                <a:latin typeface="Adobe Caslon Pro" pitchFamily="18" charset="0"/>
              </a:rPr>
              <a:t>Dress well, stay on your toes, and tell the truth.</a:t>
            </a:r>
          </a:p>
          <a:p>
            <a:pPr lvl="2"/>
            <a:r>
              <a:rPr lang="en-US" dirty="0" smtClean="0">
                <a:latin typeface="Adobe Caslon Pro" pitchFamily="18" charset="0"/>
              </a:rPr>
              <a:t>They know more than you think and have experience</a:t>
            </a:r>
          </a:p>
          <a:p>
            <a:pPr marL="0" indent="0">
              <a:buNone/>
            </a:pPr>
            <a:endParaRPr lang="en-US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1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9200" y="57607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Tekton Pro Cond" pitchFamily="34" charset="0"/>
              </a:rPr>
              <a:t>Chile/Peru Summer</a:t>
            </a:r>
            <a:endParaRPr lang="en-US" sz="6600" dirty="0">
              <a:latin typeface="Tekton Pro Con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5900"/>
            <a:ext cx="8229600" cy="3886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dobe Caslon Pro" pitchFamily="18" charset="0"/>
              </a:rPr>
              <a:t>Take two college Spanish courses with exposure to Latin American healthcare</a:t>
            </a:r>
          </a:p>
          <a:p>
            <a:r>
              <a:rPr lang="en-US" dirty="0" smtClean="0">
                <a:latin typeface="Adobe Caslon Pro" pitchFamily="18" charset="0"/>
              </a:rPr>
              <a:t>Chile: May 25</a:t>
            </a:r>
            <a:r>
              <a:rPr lang="en-US" baseline="30000" dirty="0" smtClean="0">
                <a:latin typeface="Adobe Caslon Pro" pitchFamily="18" charset="0"/>
              </a:rPr>
              <a:t>th</a:t>
            </a:r>
            <a:r>
              <a:rPr lang="en-US" dirty="0" smtClean="0">
                <a:latin typeface="Adobe Caslon Pro" pitchFamily="18" charset="0"/>
              </a:rPr>
              <a:t> to July 5</a:t>
            </a:r>
            <a:r>
              <a:rPr lang="en-US" baseline="30000" dirty="0" smtClean="0">
                <a:latin typeface="Adobe Caslon Pro" pitchFamily="18" charset="0"/>
              </a:rPr>
              <a:t>th</a:t>
            </a:r>
            <a:endParaRPr lang="en-US" dirty="0" smtClean="0">
              <a:latin typeface="Adobe Caslon Pro" pitchFamily="18" charset="0"/>
            </a:endParaRPr>
          </a:p>
          <a:p>
            <a:r>
              <a:rPr lang="en-US" dirty="0" smtClean="0">
                <a:latin typeface="Adobe Caslon Pro" pitchFamily="18" charset="0"/>
              </a:rPr>
              <a:t>Peru: July 6</a:t>
            </a:r>
            <a:r>
              <a:rPr lang="en-US" baseline="30000" dirty="0" smtClean="0">
                <a:latin typeface="Adobe Caslon Pro" pitchFamily="18" charset="0"/>
              </a:rPr>
              <a:t>th</a:t>
            </a:r>
            <a:r>
              <a:rPr lang="en-US" dirty="0" smtClean="0">
                <a:latin typeface="Adobe Caslon Pro" pitchFamily="18" charset="0"/>
              </a:rPr>
              <a:t> to August 16</a:t>
            </a:r>
            <a:r>
              <a:rPr lang="en-US" baseline="30000" dirty="0" smtClean="0">
                <a:latin typeface="Adobe Caslon Pro" pitchFamily="18" charset="0"/>
              </a:rPr>
              <a:t>th</a:t>
            </a:r>
            <a:r>
              <a:rPr lang="en-US" dirty="0" smtClean="0">
                <a:latin typeface="Adobe Caslon Pro" pitchFamily="18" charset="0"/>
              </a:rPr>
              <a:t> </a:t>
            </a:r>
          </a:p>
          <a:p>
            <a:r>
              <a:rPr lang="en-US" dirty="0" smtClean="0">
                <a:latin typeface="Adobe Caslon Pro" pitchFamily="18" charset="0"/>
              </a:rPr>
              <a:t>Tuition $2,499</a:t>
            </a:r>
            <a:endParaRPr lang="en-US" dirty="0">
              <a:latin typeface="Adobe Caslon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736" y="3119628"/>
            <a:ext cx="3669792" cy="2752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40" y="4267200"/>
            <a:ext cx="3026664" cy="247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9200" y="57607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Tekton Pro Cond" pitchFamily="34" charset="0"/>
              </a:rPr>
              <a:t>ATLANTIS Project</a:t>
            </a:r>
            <a:endParaRPr lang="en-US" sz="6600" dirty="0">
              <a:latin typeface="Tekton Pro Con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5900"/>
            <a:ext cx="8229600" cy="3886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dobe Caslon Pro" pitchFamily="18" charset="0"/>
              </a:rPr>
              <a:t>European public hospital internship </a:t>
            </a:r>
          </a:p>
          <a:p>
            <a:pPr lvl="1"/>
            <a:r>
              <a:rPr lang="en-US" dirty="0" smtClean="0">
                <a:latin typeface="Adobe Caslon Pro" pitchFamily="18" charset="0"/>
              </a:rPr>
              <a:t>Spain and Portugal</a:t>
            </a:r>
          </a:p>
          <a:p>
            <a:r>
              <a:rPr lang="en-US" dirty="0" smtClean="0">
                <a:latin typeface="Adobe Caslon Pro" pitchFamily="18" charset="0"/>
              </a:rPr>
              <a:t>App deadline Mar. 2, 2014</a:t>
            </a:r>
          </a:p>
          <a:p>
            <a:r>
              <a:rPr lang="en-US" dirty="0" smtClean="0">
                <a:latin typeface="Adobe Caslon Pro" pitchFamily="18" charset="0"/>
              </a:rPr>
              <a:t>Cost w/o air fair $1260-2480</a:t>
            </a:r>
          </a:p>
          <a:p>
            <a:pPr lvl="1"/>
            <a:r>
              <a:rPr lang="en-US" dirty="0" smtClean="0">
                <a:latin typeface="Adobe Caslon Pro" pitchFamily="18" charset="0"/>
              </a:rPr>
              <a:t>Scholarships are awarded in the amounts of $1,000 and $3,000. 10% of students receive such aid.</a:t>
            </a:r>
          </a:p>
          <a:p>
            <a:endParaRPr lang="en-US" dirty="0">
              <a:latin typeface="Adobe Caslon Pro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74184"/>
            <a:ext cx="9372600" cy="218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9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78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Tekton Pro Cond" pitchFamily="34" charset="0"/>
              </a:rPr>
              <a:t>Hoboken Volunteer</a:t>
            </a:r>
            <a:endParaRPr lang="en-US" sz="6600" dirty="0">
              <a:latin typeface="Tekton Pro Con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86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dobe Caslon Pro" pitchFamily="18" charset="0"/>
              </a:rPr>
              <a:t>If you are interested in volunteering at the hospital in Hoboken, please let us know.</a:t>
            </a:r>
            <a:endParaRPr lang="en-US" dirty="0" smtClean="0">
              <a:latin typeface="Adobe Caslon Pro" pitchFamily="18" charset="0"/>
            </a:endParaRPr>
          </a:p>
          <a:p>
            <a:r>
              <a:rPr lang="en-US" dirty="0" smtClean="0">
                <a:latin typeface="Adobe Caslon Pro" pitchFamily="18" charset="0"/>
              </a:rPr>
              <a:t>If you are interested in EMT volunteering we can also help!</a:t>
            </a:r>
            <a:endParaRPr lang="en-US" dirty="0" smtClean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7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78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Tekton Pro Cond" pitchFamily="34" charset="0"/>
              </a:rPr>
              <a:t>Help Us Help You</a:t>
            </a:r>
            <a:endParaRPr lang="en-US" sz="6600" dirty="0">
              <a:latin typeface="Tekton Pro Con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86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dobe Caslon Pro" pitchFamily="18" charset="0"/>
              </a:rPr>
              <a:t>Help us make SHPC better by giving us suggestions!</a:t>
            </a:r>
          </a:p>
          <a:p>
            <a:r>
              <a:rPr lang="en-US" dirty="0" smtClean="0">
                <a:latin typeface="Adobe Caslon Pro" pitchFamily="18" charset="0"/>
              </a:rPr>
              <a:t>If there is something you would like that isn’t covered lets work together and figure it out!</a:t>
            </a:r>
          </a:p>
          <a:p>
            <a:r>
              <a:rPr lang="en-US" dirty="0" smtClean="0">
                <a:latin typeface="Adobe Caslon Pro" pitchFamily="18" charset="0"/>
              </a:rPr>
              <a:t>If you would like to set up event or bring a speaker as well let us know.</a:t>
            </a:r>
            <a:endParaRPr lang="en-US" dirty="0" smtClean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8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95400" y="1066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Tekton Pro Cond" pitchFamily="34" charset="0"/>
              </a:rPr>
              <a:t>Happy Monday</a:t>
            </a:r>
            <a:endParaRPr lang="en-US" sz="6600" dirty="0">
              <a:latin typeface="Tekton Pro Con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229600" cy="4525963"/>
          </a:xfrm>
        </p:spPr>
        <p:txBody>
          <a:bodyPr/>
          <a:lstStyle/>
          <a:p>
            <a:r>
              <a:rPr lang="en-US" dirty="0" smtClean="0"/>
              <a:t>Good luck with classes!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0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78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Tekton Pro Cond" pitchFamily="34" charset="0"/>
              </a:rPr>
              <a:t>Meet the E-Board</a:t>
            </a:r>
            <a:endParaRPr lang="en-US" sz="6600" dirty="0">
              <a:latin typeface="Tekton Pro Con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886200"/>
          </a:xfrm>
        </p:spPr>
        <p:txBody>
          <a:bodyPr/>
          <a:lstStyle/>
          <a:p>
            <a:r>
              <a:rPr lang="en-US" b="1" dirty="0" smtClean="0">
                <a:latin typeface="Adobe Caslon Pro" pitchFamily="18" charset="0"/>
              </a:rPr>
              <a:t>President:</a:t>
            </a:r>
            <a:r>
              <a:rPr lang="en-US" dirty="0" smtClean="0">
                <a:latin typeface="Adobe Caslon Pro" pitchFamily="18" charset="0"/>
              </a:rPr>
              <a:t> Gregory </a:t>
            </a:r>
            <a:r>
              <a:rPr lang="en-US" dirty="0" err="1" smtClean="0">
                <a:latin typeface="Adobe Caslon Pro" pitchFamily="18" charset="0"/>
              </a:rPr>
              <a:t>Nikogosyan</a:t>
            </a:r>
            <a:endParaRPr lang="en-US" dirty="0" smtClean="0">
              <a:latin typeface="Adobe Caslon Pro" pitchFamily="18" charset="0"/>
            </a:endParaRPr>
          </a:p>
          <a:p>
            <a:r>
              <a:rPr lang="en-US" b="1" dirty="0" smtClean="0">
                <a:latin typeface="Adobe Caslon Pro" pitchFamily="18" charset="0"/>
              </a:rPr>
              <a:t>Vice President: </a:t>
            </a:r>
            <a:r>
              <a:rPr lang="en-US" dirty="0" smtClean="0">
                <a:latin typeface="Adobe Caslon Pro" pitchFamily="18" charset="0"/>
              </a:rPr>
              <a:t>John Bianchi</a:t>
            </a:r>
          </a:p>
          <a:p>
            <a:r>
              <a:rPr lang="en-US" b="1" dirty="0" smtClean="0">
                <a:latin typeface="Adobe Caslon Pro" pitchFamily="18" charset="0"/>
              </a:rPr>
              <a:t>Treasurer:</a:t>
            </a:r>
            <a:r>
              <a:rPr lang="en-US" dirty="0" smtClean="0">
                <a:latin typeface="Adobe Caslon Pro" pitchFamily="18" charset="0"/>
              </a:rPr>
              <a:t> </a:t>
            </a:r>
            <a:r>
              <a:rPr lang="en-US" dirty="0" err="1" smtClean="0">
                <a:latin typeface="Adobe Caslon Pro" pitchFamily="18" charset="0"/>
              </a:rPr>
              <a:t>Tushar</a:t>
            </a:r>
            <a:r>
              <a:rPr lang="en-US" dirty="0" smtClean="0">
                <a:latin typeface="Adobe Caslon Pro" pitchFamily="18" charset="0"/>
              </a:rPr>
              <a:t> Patel</a:t>
            </a:r>
          </a:p>
          <a:p>
            <a:r>
              <a:rPr lang="en-US" b="1" dirty="0" smtClean="0">
                <a:latin typeface="Adobe Caslon Pro" pitchFamily="18" charset="0"/>
              </a:rPr>
              <a:t>Secretary:</a:t>
            </a:r>
            <a:r>
              <a:rPr lang="en-US" dirty="0" smtClean="0">
                <a:latin typeface="Adobe Caslon Pro" pitchFamily="18" charset="0"/>
              </a:rPr>
              <a:t> Vick </a:t>
            </a:r>
            <a:r>
              <a:rPr lang="en-US" dirty="0" err="1" smtClean="0">
                <a:latin typeface="Adobe Caslon Pro" pitchFamily="18" charset="0"/>
              </a:rPr>
              <a:t>Zucker</a:t>
            </a:r>
            <a:endParaRPr lang="en-US" dirty="0" smtClean="0">
              <a:latin typeface="Adobe Caslon Pro" pitchFamily="18" charset="0"/>
            </a:endParaRPr>
          </a:p>
          <a:p>
            <a:r>
              <a:rPr lang="en-US" b="1" dirty="0" smtClean="0">
                <a:latin typeface="Adobe Caslon Pro" pitchFamily="18" charset="0"/>
              </a:rPr>
              <a:t>Historian:</a:t>
            </a:r>
            <a:r>
              <a:rPr lang="en-US" dirty="0" smtClean="0">
                <a:latin typeface="Adobe Caslon Pro" pitchFamily="18" charset="0"/>
              </a:rPr>
              <a:t> Spencer Lin</a:t>
            </a:r>
          </a:p>
          <a:p>
            <a:r>
              <a:rPr lang="en-US" b="1" dirty="0" smtClean="0">
                <a:latin typeface="Adobe Caslon Pro" pitchFamily="18" charset="0"/>
              </a:rPr>
              <a:t>SGA Representative: </a:t>
            </a:r>
            <a:r>
              <a:rPr lang="en-US" dirty="0" err="1" smtClean="0">
                <a:latin typeface="Adobe Caslon Pro" pitchFamily="18" charset="0"/>
              </a:rPr>
              <a:t>Sebastion</a:t>
            </a:r>
            <a:r>
              <a:rPr lang="en-US" dirty="0" smtClean="0">
                <a:latin typeface="Adobe Caslon Pro" pitchFamily="18" charset="0"/>
              </a:rPr>
              <a:t> </a:t>
            </a:r>
            <a:r>
              <a:rPr lang="en-US" dirty="0" err="1" smtClean="0">
                <a:latin typeface="Adobe Caslon Pro" pitchFamily="18" charset="0"/>
              </a:rPr>
              <a:t>Castrillon</a:t>
            </a:r>
            <a:endParaRPr lang="en-US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2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526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Tekton Pro Cond" pitchFamily="34" charset="0"/>
              </a:rPr>
              <a:t>What is SHPC?</a:t>
            </a:r>
            <a:endParaRPr lang="en-US" sz="6600" dirty="0">
              <a:latin typeface="Tekton Pro Con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886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dobe Caslon Pro" pitchFamily="18" charset="0"/>
              </a:rPr>
              <a:t>Group of students who are dedicated </a:t>
            </a:r>
            <a:r>
              <a:rPr lang="en-US" dirty="0">
                <a:latin typeface="Adobe Caslon Pro" pitchFamily="18" charset="0"/>
              </a:rPr>
              <a:t>to </a:t>
            </a:r>
            <a:r>
              <a:rPr lang="en-US" dirty="0" smtClean="0">
                <a:latin typeface="Adobe Caslon Pro" pitchFamily="18" charset="0"/>
              </a:rPr>
              <a:t>healthcare professions and who aspire </a:t>
            </a:r>
            <a:r>
              <a:rPr lang="en-US" dirty="0">
                <a:latin typeface="Adobe Caslon Pro" pitchFamily="18" charset="0"/>
              </a:rPr>
              <a:t>for </a:t>
            </a:r>
            <a:r>
              <a:rPr lang="en-US" dirty="0" smtClean="0">
                <a:latin typeface="Adobe Caslon Pro" pitchFamily="18" charset="0"/>
              </a:rPr>
              <a:t>a healthcare career. </a:t>
            </a:r>
          </a:p>
          <a:p>
            <a:r>
              <a:rPr lang="en-US" dirty="0" smtClean="0">
                <a:latin typeface="Adobe Caslon Pro" pitchFamily="18" charset="0"/>
              </a:rPr>
              <a:t>Those who are also interested in learning more about the various health professions and their practices.</a:t>
            </a:r>
            <a:endParaRPr lang="en-US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7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336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Tekton Pro Cond" pitchFamily="34" charset="0"/>
              </a:rPr>
              <a:t>What we do?</a:t>
            </a:r>
            <a:endParaRPr lang="en-US" sz="6600" dirty="0">
              <a:latin typeface="Tekton Pro Con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886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dobe Caslon Pro" pitchFamily="18" charset="0"/>
              </a:rPr>
              <a:t>As your E-Board we are dedicated to providing educational and volunteer opportunities for students. </a:t>
            </a:r>
          </a:p>
          <a:p>
            <a:r>
              <a:rPr lang="en-US" dirty="0" smtClean="0">
                <a:latin typeface="Adobe Caslon Pro" pitchFamily="18" charset="0"/>
              </a:rPr>
              <a:t>We aim to provide a close network among students,… we want to help you succeed!</a:t>
            </a:r>
            <a:endParaRPr lang="en-US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36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1447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Tekton Pro Cond" pitchFamily="34" charset="0"/>
              </a:rPr>
              <a:t>What interests you?</a:t>
            </a:r>
            <a:endParaRPr lang="en-US" sz="6600" dirty="0">
              <a:latin typeface="Tekton Pro Con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886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dobe Caslon Pro" pitchFamily="18" charset="0"/>
              </a:rPr>
              <a:t>Medicine </a:t>
            </a:r>
          </a:p>
          <a:p>
            <a:r>
              <a:rPr lang="en-US" dirty="0" smtClean="0">
                <a:latin typeface="Adobe Caslon Pro" pitchFamily="18" charset="0"/>
              </a:rPr>
              <a:t>Dentistry</a:t>
            </a:r>
          </a:p>
          <a:p>
            <a:r>
              <a:rPr lang="en-US" dirty="0" smtClean="0">
                <a:latin typeface="Adobe Caslon Pro" pitchFamily="18" charset="0"/>
              </a:rPr>
              <a:t>Veterinary </a:t>
            </a:r>
          </a:p>
          <a:p>
            <a:r>
              <a:rPr lang="en-US" dirty="0" smtClean="0">
                <a:latin typeface="Adobe Caslon Pro" pitchFamily="18" charset="0"/>
              </a:rPr>
              <a:t>Physical therapy</a:t>
            </a:r>
          </a:p>
          <a:p>
            <a:r>
              <a:rPr lang="en-US" dirty="0" smtClean="0">
                <a:latin typeface="Adobe Caslon Pro" pitchFamily="18" charset="0"/>
              </a:rPr>
              <a:t>Physician assistant</a:t>
            </a:r>
          </a:p>
          <a:p>
            <a:r>
              <a:rPr lang="en-US" dirty="0" smtClean="0">
                <a:latin typeface="Adobe Caslon Pro" pitchFamily="18" charset="0"/>
              </a:rPr>
              <a:t>Emergency Medical Technician</a:t>
            </a:r>
          </a:p>
          <a:p>
            <a:endParaRPr lang="en-US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6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7800" y="129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Tekton Pro Cond" pitchFamily="34" charset="0"/>
              </a:rPr>
              <a:t>Some of our plans</a:t>
            </a:r>
            <a:endParaRPr lang="en-US" sz="6600" dirty="0">
              <a:latin typeface="Tekton Pro Con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dobe Caslon Pro" pitchFamily="18" charset="0"/>
              </a:rPr>
              <a:t>Affordable Care Act – Stevens Law/SHPC </a:t>
            </a:r>
            <a:endParaRPr lang="en-US" dirty="0" smtClean="0">
              <a:latin typeface="Adobe Caslon Pro" pitchFamily="18" charset="0"/>
            </a:endParaRPr>
          </a:p>
          <a:p>
            <a:r>
              <a:rPr lang="en-US" dirty="0" smtClean="0">
                <a:latin typeface="Adobe Caslon Pro" pitchFamily="18" charset="0"/>
              </a:rPr>
              <a:t>Nominations/Election Meetings</a:t>
            </a:r>
            <a:endParaRPr lang="en-US" dirty="0" smtClean="0">
              <a:latin typeface="Adobe Caslon Pro" pitchFamily="18" charset="0"/>
            </a:endParaRPr>
          </a:p>
          <a:p>
            <a:r>
              <a:rPr lang="en-US" dirty="0" smtClean="0">
                <a:latin typeface="Adobe Caslon Pro" pitchFamily="18" charset="0"/>
              </a:rPr>
              <a:t>UMDNJ, DO and PA schools</a:t>
            </a:r>
            <a:endParaRPr lang="en-US" dirty="0" smtClean="0">
              <a:latin typeface="Adobe Caslon Pro" pitchFamily="18" charset="0"/>
            </a:endParaRPr>
          </a:p>
          <a:p>
            <a:r>
              <a:rPr lang="en-US" dirty="0" smtClean="0">
                <a:latin typeface="Adobe Caslon Pro" pitchFamily="18" charset="0"/>
              </a:rPr>
              <a:t>Patient Photography – Rick </a:t>
            </a:r>
            <a:r>
              <a:rPr lang="en-US" dirty="0" err="1" smtClean="0">
                <a:latin typeface="Adobe Caslon Pro" pitchFamily="18" charset="0"/>
              </a:rPr>
              <a:t>Guidotti</a:t>
            </a:r>
            <a:endParaRPr lang="en-US" dirty="0" smtClean="0">
              <a:latin typeface="Adobe Caslon Pro" pitchFamily="18" charset="0"/>
            </a:endParaRPr>
          </a:p>
          <a:p>
            <a:r>
              <a:rPr lang="en-US" dirty="0" smtClean="0">
                <a:latin typeface="Adobe Caslon Pro" pitchFamily="18" charset="0"/>
              </a:rPr>
              <a:t>Suture Lab</a:t>
            </a:r>
            <a:endParaRPr lang="en-US" dirty="0" smtClean="0">
              <a:latin typeface="Adobe Caslon Pro" pitchFamily="18" charset="0"/>
            </a:endParaRPr>
          </a:p>
          <a:p>
            <a:r>
              <a:rPr lang="en-US" dirty="0" smtClean="0">
                <a:latin typeface="Adobe Caslon Pro" pitchFamily="18" charset="0"/>
              </a:rPr>
              <a:t>Stevens Professions Panel – </a:t>
            </a:r>
            <a:r>
              <a:rPr lang="en-US" dirty="0" smtClean="0">
                <a:latin typeface="Adobe Caslon Pro" pitchFamily="18" charset="0"/>
              </a:rPr>
              <a:t>AED/SHPC</a:t>
            </a:r>
            <a:endParaRPr lang="en-US" dirty="0" smtClean="0">
              <a:latin typeface="Adobe Caslon Pro" pitchFamily="18" charset="0"/>
            </a:endParaRPr>
          </a:p>
          <a:p>
            <a:r>
              <a:rPr lang="en-US" dirty="0" smtClean="0">
                <a:latin typeface="Adobe Caslon Pro" pitchFamily="18" charset="0"/>
              </a:rPr>
              <a:t>Medical School/Dental School process – Dr. Jones</a:t>
            </a:r>
            <a:endParaRPr lang="en-US" dirty="0" smtClean="0">
              <a:latin typeface="Adobe Caslon Pro" pitchFamily="18" charset="0"/>
            </a:endParaRPr>
          </a:p>
          <a:p>
            <a:pPr marL="0" indent="0">
              <a:buNone/>
            </a:pPr>
            <a:endParaRPr lang="en-US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Tekton Pro Cond" pitchFamily="34" charset="0"/>
              </a:rPr>
              <a:t>Election Nominations</a:t>
            </a:r>
            <a:endParaRPr lang="en-US" sz="6600" dirty="0">
              <a:latin typeface="Tekton Pro Con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305800" cy="43449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dobe Caslon Pro" pitchFamily="18" charset="0"/>
              </a:rPr>
              <a:t>Nominations will open 2/24/14</a:t>
            </a:r>
          </a:p>
          <a:p>
            <a:pPr lvl="1"/>
            <a:r>
              <a:rPr lang="en-US" dirty="0" smtClean="0">
                <a:latin typeface="Adobe Caslon Pro" pitchFamily="18" charset="0"/>
              </a:rPr>
              <a:t>You can email a nomination to shpc.eboard@gmail.com</a:t>
            </a:r>
            <a:endParaRPr lang="en-US" dirty="0" smtClean="0">
              <a:latin typeface="Adobe Caslon Pro" pitchFamily="18" charset="0"/>
            </a:endParaRPr>
          </a:p>
          <a:p>
            <a:r>
              <a:rPr lang="en-US" dirty="0" smtClean="0">
                <a:latin typeface="Adobe Caslon Pro" pitchFamily="18" charset="0"/>
              </a:rPr>
              <a:t>To be nominated by someone</a:t>
            </a:r>
          </a:p>
          <a:p>
            <a:pPr lvl="1"/>
            <a:r>
              <a:rPr lang="en-US" dirty="0" smtClean="0">
                <a:latin typeface="Adobe Caslon Pro" pitchFamily="18" charset="0"/>
              </a:rPr>
              <a:t>Must be a recognized member</a:t>
            </a:r>
          </a:p>
          <a:p>
            <a:pPr lvl="1"/>
            <a:r>
              <a:rPr lang="en-US" dirty="0" smtClean="0">
                <a:latin typeface="Adobe Caslon Pro" pitchFamily="18" charset="0"/>
              </a:rPr>
              <a:t>Must have attended at least two general body meetings</a:t>
            </a:r>
            <a:endParaRPr lang="en-US" dirty="0" smtClean="0">
              <a:latin typeface="Adobe Caslon Pro" pitchFamily="18" charset="0"/>
            </a:endParaRPr>
          </a:p>
          <a:p>
            <a:r>
              <a:rPr lang="en-US" dirty="0" smtClean="0">
                <a:latin typeface="Adobe Caslon Pro" pitchFamily="18" charset="0"/>
              </a:rPr>
              <a:t>If nominated for President and not elected, candidate can drop down to any lower position and be re-voted upon.</a:t>
            </a:r>
          </a:p>
          <a:p>
            <a:r>
              <a:rPr lang="en-US" dirty="0" smtClean="0">
                <a:latin typeface="Adobe Caslon Pro" pitchFamily="18" charset="0"/>
              </a:rPr>
              <a:t>All nominees will be allowed a 5 minute speech to general body.</a:t>
            </a:r>
          </a:p>
          <a:p>
            <a:r>
              <a:rPr lang="en-US" dirty="0" smtClean="0">
                <a:latin typeface="Adobe Caslon Pro" pitchFamily="18" charset="0"/>
              </a:rPr>
              <a:t>Newly elected officers will then be transitioned throughout the next couple weeks.</a:t>
            </a:r>
            <a:endParaRPr lang="en-US" dirty="0" smtClean="0">
              <a:latin typeface="Adobe Caslon Pro" pitchFamily="18" charset="0"/>
            </a:endParaRPr>
          </a:p>
          <a:p>
            <a:r>
              <a:rPr lang="en-US" dirty="0" smtClean="0">
                <a:latin typeface="Adobe Caslon Pro" pitchFamily="18" charset="0"/>
              </a:rPr>
              <a:t>Election will be on 3/3/14</a:t>
            </a:r>
            <a:endParaRPr lang="en-US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3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Tekton Pro Cond" pitchFamily="34" charset="0"/>
              </a:rPr>
              <a:t>HPAC</a:t>
            </a:r>
            <a:endParaRPr lang="en-US" sz="6600" dirty="0">
              <a:latin typeface="Tekton Pro Con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8229600" cy="3886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dobe Caslon Pro" pitchFamily="18" charset="0"/>
              </a:rPr>
              <a:t>Health Professions Advisory Committee</a:t>
            </a:r>
            <a:endParaRPr lang="en-US" dirty="0" smtClean="0">
              <a:latin typeface="Adobe Caslon Pro" pitchFamily="18" charset="0"/>
            </a:endParaRPr>
          </a:p>
          <a:p>
            <a:r>
              <a:rPr lang="en-US" dirty="0" smtClean="0">
                <a:latin typeface="Adobe Caslon Pro" pitchFamily="18" charset="0"/>
              </a:rPr>
              <a:t>Consists of multiple professors across different focuses.</a:t>
            </a:r>
            <a:endParaRPr lang="en-US" dirty="0" smtClean="0">
              <a:latin typeface="Adobe Caslon Pro" pitchFamily="18" charset="0"/>
            </a:endParaRPr>
          </a:p>
          <a:p>
            <a:r>
              <a:rPr lang="en-US" dirty="0" smtClean="0">
                <a:latin typeface="Adobe Caslon Pro" pitchFamily="18" charset="0"/>
              </a:rPr>
              <a:t>Think of this as a practice interview!</a:t>
            </a:r>
            <a:endParaRPr lang="en-US" dirty="0" smtClean="0">
              <a:latin typeface="Adobe Caslon Pro" pitchFamily="18" charset="0"/>
            </a:endParaRPr>
          </a:p>
          <a:p>
            <a:r>
              <a:rPr lang="en-US" dirty="0" smtClean="0">
                <a:latin typeface="Adobe Caslon Pro" pitchFamily="18" charset="0"/>
              </a:rPr>
              <a:t>Helps them gauge your interest in your professional school</a:t>
            </a:r>
            <a:endParaRPr lang="en-US" dirty="0" smtClean="0">
              <a:latin typeface="Adobe Caslon Pro" pitchFamily="18" charset="0"/>
            </a:endParaRPr>
          </a:p>
          <a:p>
            <a:pPr marL="0" indent="0">
              <a:buNone/>
            </a:pPr>
            <a:endParaRPr lang="en-US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04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Tekton Pro Cond" pitchFamily="34" charset="0"/>
              </a:rPr>
              <a:t>HPAC</a:t>
            </a:r>
            <a:endParaRPr lang="en-US" sz="6600" dirty="0">
              <a:latin typeface="Tekton Pro Con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8229600" cy="3886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dobe Caslon Pro" pitchFamily="18" charset="0"/>
              </a:rPr>
              <a:t>Must have taken your respective exam (i.e. MCAT, DAT, …) – Make sure scores are accessible to Stevens.</a:t>
            </a:r>
            <a:endParaRPr lang="en-US" dirty="0" smtClean="0">
              <a:latin typeface="Adobe Caslon Pro" pitchFamily="18" charset="0"/>
            </a:endParaRPr>
          </a:p>
          <a:p>
            <a:r>
              <a:rPr lang="en-US" dirty="0" smtClean="0">
                <a:latin typeface="Adobe Caslon Pro" pitchFamily="18" charset="0"/>
              </a:rPr>
              <a:t>Write a personal statement explaining why you want to go into that field.</a:t>
            </a:r>
            <a:endParaRPr lang="en-US" dirty="0" smtClean="0">
              <a:latin typeface="Adobe Caslon Pro" pitchFamily="18" charset="0"/>
            </a:endParaRPr>
          </a:p>
          <a:p>
            <a:r>
              <a:rPr lang="en-US" dirty="0" smtClean="0">
                <a:latin typeface="Adobe Caslon Pro" pitchFamily="18" charset="0"/>
              </a:rPr>
              <a:t>Prepare a Curriculum Vitae (Resume)</a:t>
            </a:r>
            <a:endParaRPr lang="en-US" dirty="0" smtClean="0">
              <a:latin typeface="Adobe Caslon Pro" pitchFamily="18" charset="0"/>
            </a:endParaRPr>
          </a:p>
          <a:p>
            <a:pPr marL="0" indent="0">
              <a:buNone/>
            </a:pPr>
            <a:endParaRPr lang="en-US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3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624</Words>
  <Application>Microsoft Office PowerPoint</Application>
  <PresentationFormat>On-screen Show (4:3)</PresentationFormat>
  <Paragraphs>100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Adobe Caslon Pro</vt:lpstr>
      <vt:lpstr>Arial</vt:lpstr>
      <vt:lpstr>Calibri</vt:lpstr>
      <vt:lpstr>Tekton Pro Cond</vt:lpstr>
      <vt:lpstr>Office Theme</vt:lpstr>
      <vt:lpstr> </vt:lpstr>
      <vt:lpstr>Meet the E-Board</vt:lpstr>
      <vt:lpstr>What is SHPC?</vt:lpstr>
      <vt:lpstr>What we do?</vt:lpstr>
      <vt:lpstr>What interests you?</vt:lpstr>
      <vt:lpstr>Some of our plans</vt:lpstr>
      <vt:lpstr>Election Nominations</vt:lpstr>
      <vt:lpstr>HPAC</vt:lpstr>
      <vt:lpstr>HPAC</vt:lpstr>
      <vt:lpstr>HPAC</vt:lpstr>
      <vt:lpstr>HPAC</vt:lpstr>
      <vt:lpstr>HPAC</vt:lpstr>
      <vt:lpstr>Chile/Peru Summer</vt:lpstr>
      <vt:lpstr>ATLANTIS Project</vt:lpstr>
      <vt:lpstr>Hoboken Volunteer</vt:lpstr>
      <vt:lpstr>Help Us Help You</vt:lpstr>
      <vt:lpstr>Happy Monday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Class2014</dc:creator>
  <cp:lastModifiedBy>Gregory Nikogosyan</cp:lastModifiedBy>
  <cp:revision>16</cp:revision>
  <dcterms:created xsi:type="dcterms:W3CDTF">2013-09-16T03:54:58Z</dcterms:created>
  <dcterms:modified xsi:type="dcterms:W3CDTF">2014-02-10T16:27:31Z</dcterms:modified>
</cp:coreProperties>
</file>